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12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314728"/>
            <a:ext cx="8463108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conjugez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les verbes au passé composé: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41" y="4038600"/>
            <a:ext cx="2761613" cy="2771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7085" y="2362200"/>
            <a:ext cx="3556715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1.  Je   (se lever)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077" y="3385253"/>
            <a:ext cx="406512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 Nous   (se reposer)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1523" y="2283593"/>
            <a:ext cx="406512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Tu  (venir)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7571" y="3385253"/>
            <a:ext cx="406512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4.  Ils  (mourir)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6200" y="4572000"/>
            <a:ext cx="406512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5.  Tu (finir)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6200" y="5867400"/>
            <a:ext cx="4065123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6.  Vous (nager)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53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2011-09-14T23:22:57Z</dcterms:created>
  <dcterms:modified xsi:type="dcterms:W3CDTF">2011-12-12T12:05:16Z</dcterms:modified>
</cp:coreProperties>
</file>